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4F56-2F40-41CD-91F6-F877766BAAEA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B3FA-26AB-43F2-AA99-9F35A9F9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2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B3FA-26AB-43F2-AA99-9F35A9F9F4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4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B3FA-26AB-43F2-AA99-9F35A9F9F4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67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B3FA-26AB-43F2-AA99-9F35A9F9F4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B3FA-26AB-43F2-AA99-9F35A9F9F4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4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B3FA-26AB-43F2-AA99-9F35A9F9F4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3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2 Spring POL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Casillas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Part ?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will begin scanning your documents for evidence.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4575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8020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your original problem and insert 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3605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the corrected plan and insert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Mastery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ask you to solve one problem. </a:t>
            </a:r>
          </a:p>
          <a:p>
            <a:r>
              <a:rPr lang="en-US" dirty="0" smtClean="0"/>
              <a:t>Good luck! </a:t>
            </a:r>
          </a:p>
          <a:p>
            <a:r>
              <a:rPr lang="en-US" dirty="0" smtClean="0"/>
              <a:t>Make sure to study!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HW Completion (1/12 – 4/3)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the assignments found in the gradebook.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76592"/>
              </p:ext>
            </p:extLst>
          </p:nvPr>
        </p:nvGraphicFramePr>
        <p:xfrm>
          <a:off x="924417" y="2664376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884"/>
                <a:gridCol w="47251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smtClean="0"/>
                        <a:t>WK #1 HW (1/16)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grade goes here!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WK</a:t>
                      </a:r>
                      <a:r>
                        <a:rPr lang="en-US" baseline="0" dirty="0" smtClean="0"/>
                        <a:t> #2 HW (1/23)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Notebook Check #1 (1/30)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smtClean="0"/>
                        <a:t>WK #4 HW (2/4)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en-US" dirty="0" smtClean="0"/>
                        <a:t>WK #5 HW (2/11)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lang="en-US" dirty="0" smtClean="0"/>
                        <a:t>Notebook Check #2 (2/13)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</a:t>
                      </a:r>
                      <a:r>
                        <a:rPr lang="en-US" dirty="0" smtClean="0"/>
                        <a:t>Notebook Check #3 (3/4)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3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Grade (1/12 – 4/3)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the </a:t>
            </a:r>
            <a:r>
              <a:rPr lang="en-US" dirty="0" smtClean="0"/>
              <a:t>quick checks and quizzes found </a:t>
            </a:r>
            <a:r>
              <a:rPr lang="en-US" dirty="0"/>
              <a:t>in the gradebook.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99100"/>
              </p:ext>
            </p:extLst>
          </p:nvPr>
        </p:nvGraphicFramePr>
        <p:xfrm>
          <a:off x="770359" y="2837833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Quick Check/Quizzes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Quick</a:t>
                      </a:r>
                      <a:r>
                        <a:rPr lang="en-US" baseline="0" dirty="0" smtClean="0"/>
                        <a:t> Check #1 (1/16)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grade goes here!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Quiz #1 (1/23)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smtClean="0"/>
                        <a:t>Quick</a:t>
                      </a:r>
                      <a:r>
                        <a:rPr lang="en-US" baseline="0" dirty="0" smtClean="0"/>
                        <a:t> Check #2 (1/30)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 Quiz #2 (2/6)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 </a:t>
                      </a:r>
                      <a:r>
                        <a:rPr lang="en-US" dirty="0" smtClean="0"/>
                        <a:t>Quick</a:t>
                      </a:r>
                      <a:r>
                        <a:rPr lang="en-US" baseline="0" dirty="0" smtClean="0"/>
                        <a:t> Check #3 (2/13)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</a:t>
                      </a:r>
                      <a:r>
                        <a:rPr lang="en-US" dirty="0" smtClean="0"/>
                        <a:t>Quiz #3 (2/27)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7. Midterm</a:t>
                      </a:r>
                      <a:r>
                        <a:rPr lang="en-US" baseline="0" dirty="0" smtClean="0"/>
                        <a:t> Part 1 (3/4)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8. Midterm</a:t>
                      </a:r>
                      <a:r>
                        <a:rPr lang="en-US" baseline="0" dirty="0" smtClean="0"/>
                        <a:t> Part 2 (3/5)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HW Completion (4/14 – 5/22)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the assignments found in the gradebook.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38547"/>
              </p:ext>
            </p:extLst>
          </p:nvPr>
        </p:nvGraphicFramePr>
        <p:xfrm>
          <a:off x="924417" y="2664376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884"/>
                <a:gridCol w="47251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smtClean="0"/>
                        <a:t>HW</a:t>
                      </a:r>
                      <a:r>
                        <a:rPr lang="en-US" baseline="0" dirty="0" smtClean="0"/>
                        <a:t> Completion (5/22)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grade goes here!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9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Assessment Grade (4/14 – 5/22)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the </a:t>
            </a:r>
            <a:r>
              <a:rPr lang="en-US" dirty="0" smtClean="0"/>
              <a:t>quick checks and quizzes found </a:t>
            </a:r>
            <a:r>
              <a:rPr lang="en-US" dirty="0"/>
              <a:t>in the gradebook.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79530"/>
              </p:ext>
            </p:extLst>
          </p:nvPr>
        </p:nvGraphicFramePr>
        <p:xfrm>
          <a:off x="770359" y="283783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Quick Check/Quizzes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Quick</a:t>
                      </a:r>
                      <a:r>
                        <a:rPr lang="en-US" baseline="0" dirty="0" smtClean="0"/>
                        <a:t> Check #1 (4/17)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grade goes here!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Quiz #1 (4/24)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smtClean="0"/>
                        <a:t>Quick</a:t>
                      </a:r>
                      <a:r>
                        <a:rPr lang="en-US" baseline="0" dirty="0" smtClean="0"/>
                        <a:t> Check #2 (4/30)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 Quiz #2 (5/11)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 Final </a:t>
                      </a:r>
                      <a:r>
                        <a:rPr lang="en-US" baseline="0" dirty="0" smtClean="0"/>
                        <a:t>Part 1 (5/18)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Final</a:t>
                      </a:r>
                      <a:r>
                        <a:rPr lang="en-US" baseline="0" dirty="0" smtClean="0"/>
                        <a:t> Part 2 (5/19)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1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Check #1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will begin scanning your documents for evidence.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4575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8020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your original problem and insert 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3605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the corrected plan and insert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 #1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will begin scanning your documents for evidence.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4575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8020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your original problem and insert 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3605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the corrected plan and insert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Check #2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will begin scanning your documents for evidence.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4575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8020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your original problem and insert 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3605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the corrected plan and insert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 #2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will begin scanning your documents for evidence.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4575" y="2627453"/>
            <a:ext cx="3836793" cy="3796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8020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your original problem and insert 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3605" y="3148314"/>
            <a:ext cx="281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the corrected plan and insert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489</Words>
  <Application>Microsoft Office PowerPoint</Application>
  <PresentationFormat>Widescreen</PresentationFormat>
  <Paragraphs>77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Integrated Math 2 Spring POL</vt:lpstr>
      <vt:lpstr>HW Completion (1/12 – 4/3)</vt:lpstr>
      <vt:lpstr>Assessment Grade (1/12 – 4/3)</vt:lpstr>
      <vt:lpstr>HW Completion (4/14 – 5/22)</vt:lpstr>
      <vt:lpstr>Assessment Grade (4/14 – 5/22)</vt:lpstr>
      <vt:lpstr>Quick Check #1 Error Analysis</vt:lpstr>
      <vt:lpstr>Quiz #1 Error Analysis</vt:lpstr>
      <vt:lpstr>Quick Check #2 Error Analysis</vt:lpstr>
      <vt:lpstr>Quiz #2 Error Analysis</vt:lpstr>
      <vt:lpstr>Final Part ? Error Analysis</vt:lpstr>
      <vt:lpstr>Final Mastery Problem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2 Spring POL</dc:title>
  <dc:creator>Carmen Casillas</dc:creator>
  <cp:lastModifiedBy>Carmen Casillas</cp:lastModifiedBy>
  <cp:revision>8</cp:revision>
  <dcterms:created xsi:type="dcterms:W3CDTF">2015-05-12T19:35:26Z</dcterms:created>
  <dcterms:modified xsi:type="dcterms:W3CDTF">2015-05-24T19:27:20Z</dcterms:modified>
</cp:coreProperties>
</file>